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9" r:id="rId4"/>
    <p:sldId id="300" r:id="rId5"/>
    <p:sldId id="309" r:id="rId6"/>
    <p:sldId id="326" r:id="rId7"/>
    <p:sldId id="324" r:id="rId8"/>
    <p:sldId id="306" r:id="rId9"/>
    <p:sldId id="307" r:id="rId10"/>
    <p:sldId id="308" r:id="rId11"/>
    <p:sldId id="325" r:id="rId12"/>
    <p:sldId id="310" r:id="rId13"/>
    <p:sldId id="293" r:id="rId14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>
        <p:scale>
          <a:sx n="54" d="100"/>
          <a:sy n="54" d="100"/>
        </p:scale>
        <p:origin x="-1968" y="-456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526661" y="2715546"/>
            <a:ext cx="7334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 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制作环境检测报警器</a:t>
            </a:r>
            <a:endParaRPr lang="zh-CN" altLang="en-US" sz="5400" b="1" spc="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smtClean="0">
                <a:solidFill>
                  <a:schemeClr val="bg1"/>
                </a:solidFill>
              </a:rPr>
              <a:t>温州市职业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6886086" cy="520091"/>
            <a:chOff x="-12700" y="587118"/>
            <a:chExt cx="8328368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1"/>
              <a:ext cx="771932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代码认知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制作环境监测报警器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87" y="1107209"/>
            <a:ext cx="5213207" cy="545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720969" y="1775637"/>
            <a:ext cx="8581293" cy="4540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“制作环境监测报警器”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）声音传感器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）火焰传感器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利用声音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传感器和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火焰传感器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灯亮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事项：</a:t>
            </a: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）连接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的针脚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编号：数字针脚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模拟针脚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板和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电脑要正确连接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）注意传感器临界值的设定，这影响到程序的灵敏性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课堂总结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52" y="1872648"/>
            <a:ext cx="1321920" cy="11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690315" y="2816696"/>
            <a:ext cx="7119275" cy="16095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在已经完成的环境监测报警器基础，加入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蜂鸣器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当发现火焰或声音过高时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响起</a:t>
            </a:r>
            <a:r>
              <a:rPr lang="zh-CN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直到</a:t>
            </a:r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环境正常</a:t>
            </a:r>
            <a:r>
              <a:rPr lang="zh-CN" altLang="zh-CN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为止</a:t>
            </a: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任务进阶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8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2" y="2664709"/>
            <a:ext cx="398850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下课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380225" y="2552346"/>
            <a:ext cx="3059353" cy="1875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经常在房间的顶上看到的这个设备是什么？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500" y="587119"/>
            <a:ext cx="5741450" cy="520091"/>
            <a:chOff x="-12700" y="587118"/>
            <a:chExt cx="5749517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8" y="600941"/>
              <a:ext cx="514046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猜一猜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52" y="2190209"/>
            <a:ext cx="2661579" cy="242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2176" y="562945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传统报警方式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7287" y="56294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火焰传感器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-10500" y="587119"/>
            <a:ext cx="5220453" cy="520091"/>
            <a:chOff x="-12700" y="587118"/>
            <a:chExt cx="5070336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9" y="600941"/>
              <a:ext cx="446128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应用认识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环境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检测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9" y="1516210"/>
            <a:ext cx="3657907" cy="32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3" y="2371061"/>
            <a:ext cx="2912616" cy="18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timgsa.baidu.com/timg?image&amp;quality=80&amp;size=b9999_10000&amp;sec=1490516162857&amp;di=d208384b509751dbbe685fdf1421f2db&amp;imgtype=0&amp;src=http%3A%2F%2Fpic22.huitu.com%2Fres%2F20140926%2F612322_20140926155115689161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1500" y1="39194" x2="21500" y2="39194"/>
                        <a14:foregroundMark x1="43500" y1="37903" x2="43500" y2="37903"/>
                        <a14:foregroundMark x1="61333" y1="35968" x2="61333" y2="35968"/>
                        <a14:foregroundMark x1="58667" y1="32258" x2="58833" y2="49839"/>
                        <a14:foregroundMark x1="65500" y1="35323" x2="65500" y2="35323"/>
                        <a14:foregroundMark x1="68500" y1="37097" x2="68500" y2="37097"/>
                        <a14:foregroundMark x1="66167" y1="36774" x2="66167" y2="3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71" y="422274"/>
            <a:ext cx="4725293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4740" y="488871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老人呼叫报警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0501" y="587119"/>
            <a:ext cx="4811101" cy="520091"/>
            <a:chOff x="-12700" y="587118"/>
            <a:chExt cx="4698388" cy="520091"/>
          </a:xfrm>
        </p:grpSpPr>
        <p:sp>
          <p:nvSpPr>
            <p:cNvPr id="8" name="文本框 14"/>
            <p:cNvSpPr txBox="1"/>
            <p:nvPr/>
          </p:nvSpPr>
          <p:spPr>
            <a:xfrm>
              <a:off x="596348" y="600941"/>
              <a:ext cx="4089340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应用认识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环境检测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08688" y="489066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婴儿啼哭报警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957" l="4641" r="94093">
                        <a14:foregroundMark x1="43882" y1="69130" x2="43882" y2="69130"/>
                        <a14:foregroundMark x1="44304" y1="67391" x2="44304" y2="6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89" y="2279648"/>
            <a:ext cx="1866491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15" y="2570161"/>
            <a:ext cx="210275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98681" y="490452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声音传感器</a:t>
            </a:r>
          </a:p>
        </p:txBody>
      </p:sp>
    </p:spTree>
    <p:extLst>
      <p:ext uri="{BB962C8B-B14F-4D97-AF65-F5344CB8AC3E}">
        <p14:creationId xmlns:p14="http://schemas.microsoft.com/office/powerpoint/2010/main" val="36630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94819" y="2521256"/>
            <a:ext cx="4683645" cy="3668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    声音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传感器是一款基于麦克风为声音检测的传感器，可用来对周围环境中的声音强度进行检测，具有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300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倍的放大器，输出模拟信号能使用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3.3V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和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5V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为基准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AD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采集，可以用来实现根据声音大小进行互动的效果、制作声控机器人、声控开关、声控报警等。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声音传感器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5" y="2750731"/>
            <a:ext cx="2276016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94819" y="2521256"/>
            <a:ext cx="4683645" cy="366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    火焰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传感器可以用来探测火源或其它波长在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760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纳米～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1100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纳米范围内的光源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。火焰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传感器的探测角度达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60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度，对火焰光谱特别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灵敏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火焰传感器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90" y="2128839"/>
            <a:ext cx="303993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565326" y="2087769"/>
            <a:ext cx="7075446" cy="2887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当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火焰靠近火焰传感器探测范围时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灯就“亮”，反之灯就“灭”；当声音超过声音传感器指定数值时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灯就“亮”，反之灯就“灭”。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6534393" cy="520091"/>
            <a:chOff x="-12700" y="587118"/>
            <a:chExt cx="790301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7" y="600941"/>
              <a:ext cx="729396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制作环境检测报警器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6499224" cy="520091"/>
            <a:chOff x="-12700" y="587118"/>
            <a:chExt cx="7860478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1"/>
              <a:ext cx="7251431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元件认知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制作环境检测报警器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58" y="1475932"/>
            <a:ext cx="6361747" cy="473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4657" y="4808721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+mn-ea"/>
                <a:cs typeface="Arial" panose="020B0604020202020204" pitchFamily="34" charset="0"/>
              </a:rPr>
              <a:t>声音传感器</a:t>
            </a:r>
            <a:endParaRPr lang="zh-CN" altLang="en-US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383" y="592860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+mn-ea"/>
                <a:cs typeface="Arial" panose="020B0604020202020204" pitchFamily="34" charset="0"/>
              </a:rPr>
              <a:t>火焰传感器</a:t>
            </a:r>
            <a:endParaRPr lang="zh-CN" altLang="en-US" b="1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5992" y="479726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ea"/>
              </a:rPr>
              <a:t>LED</a:t>
            </a:r>
            <a:r>
              <a:rPr lang="zh-CN" altLang="en-US" b="1" dirty="0" smtClean="0">
                <a:latin typeface="+mn-ea"/>
              </a:rPr>
              <a:t>灯模块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8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6798163" cy="520091"/>
            <a:chOff x="-12700" y="587118"/>
            <a:chExt cx="8222030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1"/>
              <a:ext cx="761298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元件认知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制作环境检测报警器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44" y="1818169"/>
            <a:ext cx="4390283" cy="37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332</Words>
  <Application>Microsoft Office PowerPoint</Application>
  <PresentationFormat>自定义</PresentationFormat>
  <Paragraphs>36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475</cp:revision>
  <dcterms:created xsi:type="dcterms:W3CDTF">2015-03-19T06:14:36Z</dcterms:created>
  <dcterms:modified xsi:type="dcterms:W3CDTF">2017-05-18T06:18:36Z</dcterms:modified>
</cp:coreProperties>
</file>